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66" r:id="rId6"/>
    <p:sldId id="267" r:id="rId7"/>
    <p:sldId id="26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5" d="100"/>
          <a:sy n="65" d="100"/>
        </p:scale>
        <p:origin x="71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B7BFBD-C488-4B5B-ABE5-8256F3FF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2BA7674F-A261-445A-AE3A-A0AA30620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53A58C-A067-4B87-B48C-CB90C1FA0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FAF34B-9AF1-4DCA-B1E0-C8177C2F6D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0099" y="1653731"/>
            <a:ext cx="8110584" cy="3935906"/>
          </a:xfrm>
        </p:spPr>
        <p:txBody>
          <a:bodyPr anchor="t">
            <a:normAutofit/>
          </a:bodyPr>
          <a:lstStyle/>
          <a:p>
            <a:pPr algn="l"/>
            <a:r>
              <a:rPr lang="en-US" sz="8800" dirty="0">
                <a:latin typeface="Century Gothic" panose="020B0502020202020204" pitchFamily="34" charset="0"/>
              </a:rPr>
              <a:t>Fuel finder</a:t>
            </a:r>
            <a:endParaRPr lang="en-CA" sz="8800" dirty="0">
              <a:latin typeface="Century Gothic" panose="020B0502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9C65BF-8BA2-46FD-8A64-A66A18011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0099" y="5589638"/>
            <a:ext cx="9790030" cy="641479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000"/>
              <a:t>Kris Chan, Luigi Alcuaz, Bryce Courneya</a:t>
            </a:r>
            <a:endParaRPr lang="en-CA" sz="2000"/>
          </a:p>
        </p:txBody>
      </p:sp>
    </p:spTree>
    <p:extLst>
      <p:ext uri="{BB962C8B-B14F-4D97-AF65-F5344CB8AC3E}">
        <p14:creationId xmlns:p14="http://schemas.microsoft.com/office/powerpoint/2010/main" val="3219551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9" name="Picture 2" descr="Image result for oil">
            <a:extLst>
              <a:ext uri="{FF2B5EF4-FFF2-40B4-BE49-F238E27FC236}">
                <a16:creationId xmlns:a16="http://schemas.microsoft.com/office/drawing/2014/main" id="{2E4EDC12-6581-4926-907C-B220CD473E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75" y="841357"/>
            <a:ext cx="6900380" cy="5175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A0D0A1-CA2B-4E92-BD0B-BC321CC5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666" y="1314922"/>
            <a:ext cx="3176246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cap="all" dirty="0"/>
              <a:t>Problem area– gas prices in BC</a:t>
            </a:r>
          </a:p>
        </p:txBody>
      </p:sp>
    </p:spTree>
    <p:extLst>
      <p:ext uri="{BB962C8B-B14F-4D97-AF65-F5344CB8AC3E}">
        <p14:creationId xmlns:p14="http://schemas.microsoft.com/office/powerpoint/2010/main" val="3465079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87037-414B-42CF-B146-0E6CF8447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087" y="181693"/>
            <a:ext cx="6986337" cy="741947"/>
          </a:xfrm>
        </p:spPr>
        <p:txBody>
          <a:bodyPr/>
          <a:lstStyle/>
          <a:p>
            <a:r>
              <a:rPr lang="en-US" dirty="0"/>
              <a:t>Philip </a:t>
            </a:r>
            <a:r>
              <a:rPr lang="en-US" dirty="0" err="1"/>
              <a:t>Mietank</a:t>
            </a:r>
            <a:r>
              <a:rPr lang="en-US" dirty="0"/>
              <a:t> (single)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078A5-5585-4452-8A47-24A545E89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363" y="2068795"/>
            <a:ext cx="7578024" cy="457200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GOALS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Needs to deliver pizzas to make a living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Would like to save money on gas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Wants to buy a really fast, but fuel-efficient car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I</a:t>
            </a:r>
            <a:r>
              <a:rPr lang="en-CA" b="1" dirty="0"/>
              <a:t>NFLUENCES/MOTIVATIONS</a:t>
            </a:r>
            <a:r>
              <a:rPr lang="en-CA" dirty="0"/>
              <a:t>: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Heavily influenced by television, and online articles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Loves to watch NASCAR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Enjoys driving fast like the characters in Fast &amp; Furious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E</a:t>
            </a:r>
            <a:r>
              <a:rPr lang="en-CA" b="1" dirty="0"/>
              <a:t>XPERIENCE</a:t>
            </a:r>
            <a:r>
              <a:rPr lang="en-CA" dirty="0"/>
              <a:t>: Philip has been driving and paying for gas for 8 years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FRUSTRATIONS</a:t>
            </a:r>
            <a:r>
              <a:rPr lang="en-US" dirty="0"/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-     Running out of gas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Paying for gas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Being later for pizza deliveries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2BD45-C810-41F5-B172-9DB72E480FB4}"/>
              </a:ext>
            </a:extLst>
          </p:cNvPr>
          <p:cNvSpPr txBox="1"/>
          <p:nvPr/>
        </p:nvSpPr>
        <p:spPr>
          <a:xfrm>
            <a:off x="998739" y="1036636"/>
            <a:ext cx="7419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Location</a:t>
            </a:r>
            <a:r>
              <a:rPr lang="en-US" sz="2400" dirty="0"/>
              <a:t>: Vancouver	 </a:t>
            </a:r>
            <a:r>
              <a:rPr lang="en-US" sz="2400" b="1" dirty="0"/>
              <a:t>Occupation</a:t>
            </a:r>
            <a:r>
              <a:rPr lang="en-US" sz="2400" dirty="0"/>
              <a:t>: Pizza Delivery driver</a:t>
            </a:r>
          </a:p>
          <a:p>
            <a:r>
              <a:rPr lang="en-US" sz="2400" b="1" dirty="0"/>
              <a:t>Age</a:t>
            </a:r>
            <a:r>
              <a:rPr lang="en-US" sz="2400" dirty="0"/>
              <a:t>: 26             	       </a:t>
            </a:r>
            <a:r>
              <a:rPr lang="en-US" sz="2400" b="1" dirty="0"/>
              <a:t>Gender</a:t>
            </a:r>
            <a:r>
              <a:rPr lang="en-US" sz="2400" dirty="0"/>
              <a:t>: Male</a:t>
            </a:r>
            <a:endParaRPr lang="en-CA" sz="2400" dirty="0"/>
          </a:p>
        </p:txBody>
      </p:sp>
      <p:pic>
        <p:nvPicPr>
          <p:cNvPr id="2050" name="Picture 2" descr="Image result for young greasy guy">
            <a:extLst>
              <a:ext uri="{FF2B5EF4-FFF2-40B4-BE49-F238E27FC236}">
                <a16:creationId xmlns:a16="http://schemas.microsoft.com/office/drawing/2014/main" id="{55C54AAE-4CAF-424D-860D-2C7FE8B38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9624" y="959152"/>
            <a:ext cx="2990962" cy="4489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3296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imgur.com/YfROeaf.jpg">
            <a:extLst>
              <a:ext uri="{FF2B5EF4-FFF2-40B4-BE49-F238E27FC236}">
                <a16:creationId xmlns:a16="http://schemas.microsoft.com/office/drawing/2014/main" id="{DB023730-E204-477D-9FDA-D85DD18B1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660" y="1391517"/>
            <a:ext cx="4394610" cy="292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E87037-414B-42CF-B146-0E6CF8447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047" y="145653"/>
            <a:ext cx="10954664" cy="741947"/>
          </a:xfrm>
        </p:spPr>
        <p:txBody>
          <a:bodyPr>
            <a:normAutofit/>
          </a:bodyPr>
          <a:lstStyle/>
          <a:p>
            <a:r>
              <a:rPr lang="en-US" dirty="0"/>
              <a:t>Caldwell Animus-</a:t>
            </a:r>
            <a:r>
              <a:rPr lang="en-US" dirty="0" err="1"/>
              <a:t>Portems</a:t>
            </a:r>
            <a:r>
              <a:rPr lang="en-US" dirty="0"/>
              <a:t> III (single)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078A5-5585-4452-8A47-24A545E89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047" y="1854462"/>
            <a:ext cx="10502058" cy="259302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GOALS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Caldwell loves to go boating every weekend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Wants to keep his garden looking tip-top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Mows his lawn weekly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/>
              <a:t>INFLUENCES/MOTIVATIONS: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Loves watching nature documentaries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Tony Stark is his role-model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He loves the open breeze of the ocean air on his boat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2BD45-C810-41F5-B172-9DB72E480FB4}"/>
              </a:ext>
            </a:extLst>
          </p:cNvPr>
          <p:cNvSpPr txBox="1"/>
          <p:nvPr/>
        </p:nvSpPr>
        <p:spPr>
          <a:xfrm>
            <a:off x="968046" y="887600"/>
            <a:ext cx="80694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Location</a:t>
            </a:r>
            <a:r>
              <a:rPr lang="en-US" sz="2400" dirty="0"/>
              <a:t>: North Vancouver	 </a:t>
            </a:r>
            <a:r>
              <a:rPr lang="en-US" sz="2400" b="1" dirty="0"/>
              <a:t>Occupation</a:t>
            </a:r>
            <a:r>
              <a:rPr lang="en-US" sz="2400" dirty="0"/>
              <a:t>: Sales Associate</a:t>
            </a:r>
          </a:p>
          <a:p>
            <a:r>
              <a:rPr lang="en-US" sz="2400" b="1" dirty="0"/>
              <a:t>Age</a:t>
            </a:r>
            <a:r>
              <a:rPr lang="en-US" sz="2400" dirty="0"/>
              <a:t>: 56             	       </a:t>
            </a:r>
            <a:r>
              <a:rPr lang="en-US" sz="2400" b="1" dirty="0"/>
              <a:t>Gender</a:t>
            </a:r>
            <a:r>
              <a:rPr lang="en-US" sz="2400" dirty="0"/>
              <a:t>: Male</a:t>
            </a:r>
            <a:endParaRPr lang="en-CA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8FF75-33DC-4F91-9C4C-AD1B02DC21AF}"/>
              </a:ext>
            </a:extLst>
          </p:cNvPr>
          <p:cNvSpPr txBox="1"/>
          <p:nvPr/>
        </p:nvSpPr>
        <p:spPr>
          <a:xfrm>
            <a:off x="968047" y="4583355"/>
            <a:ext cx="74922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EXPERIENCE: </a:t>
            </a:r>
            <a:r>
              <a:rPr lang="en-US" dirty="0"/>
              <a:t>He’s been boating since age 12. Has 44 years of boating experience.</a:t>
            </a:r>
          </a:p>
          <a:p>
            <a:endParaRPr lang="en-US" b="1" dirty="0"/>
          </a:p>
          <a:p>
            <a:r>
              <a:rPr lang="en-US" b="1" dirty="0"/>
              <a:t>FRUSTRATIONS: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/>
              <a:t>He uses a lot of gas for his boat and lawn mower</a:t>
            </a:r>
          </a:p>
          <a:p>
            <a:pPr marL="285750" indent="-285750">
              <a:buFontTx/>
              <a:buChar char="-"/>
            </a:pPr>
            <a:r>
              <a:rPr lang="en-US" dirty="0"/>
              <a:t>He doesn’t like having so many jerry cans lying around his house</a:t>
            </a:r>
          </a:p>
          <a:p>
            <a:pPr marL="285750" indent="-285750">
              <a:buFontTx/>
              <a:buChar char="-"/>
            </a:pPr>
            <a:r>
              <a:rPr lang="en-US" dirty="0"/>
              <a:t>His pay is too low for the activities he enjoys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3360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87037-414B-42CF-B146-0E6CF8447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855" y="186975"/>
            <a:ext cx="8129570" cy="741947"/>
          </a:xfrm>
        </p:spPr>
        <p:txBody>
          <a:bodyPr>
            <a:normAutofit/>
          </a:bodyPr>
          <a:lstStyle/>
          <a:p>
            <a:r>
              <a:rPr lang="en-US" dirty="0"/>
              <a:t>Mia </a:t>
            </a:r>
            <a:r>
              <a:rPr lang="en-US" dirty="0" err="1"/>
              <a:t>Schnozwell</a:t>
            </a:r>
            <a:r>
              <a:rPr lang="en-US" dirty="0"/>
              <a:t> (single)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078A5-5585-4452-8A47-24A545E89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9752" y="1956648"/>
            <a:ext cx="7366312" cy="1290135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GOALS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Finish training to become a mechanic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Minimize cost of travelling around without switching to public transit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Spend less time looking for lowest gas prices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2BD45-C810-41F5-B172-9DB72E480FB4}"/>
              </a:ext>
            </a:extLst>
          </p:cNvPr>
          <p:cNvSpPr txBox="1"/>
          <p:nvPr/>
        </p:nvSpPr>
        <p:spPr>
          <a:xfrm>
            <a:off x="4446590" y="842782"/>
            <a:ext cx="7419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Location</a:t>
            </a:r>
            <a:r>
              <a:rPr lang="en-US" sz="2400" dirty="0"/>
              <a:t>: Vancouver	 </a:t>
            </a:r>
            <a:r>
              <a:rPr lang="en-US" sz="2400" b="1" dirty="0"/>
              <a:t>Occupation</a:t>
            </a:r>
            <a:r>
              <a:rPr lang="en-US" sz="2400" dirty="0"/>
              <a:t>: Mechanic</a:t>
            </a:r>
          </a:p>
          <a:p>
            <a:r>
              <a:rPr lang="en-US" sz="2400" b="1" dirty="0"/>
              <a:t>Age</a:t>
            </a:r>
            <a:r>
              <a:rPr lang="en-US" sz="2400" dirty="0"/>
              <a:t>: 24         	             </a:t>
            </a:r>
            <a:r>
              <a:rPr lang="en-US" sz="2400" b="1" dirty="0"/>
              <a:t>Gender</a:t>
            </a:r>
            <a:r>
              <a:rPr lang="en-US" sz="2400" dirty="0"/>
              <a:t>: Female</a:t>
            </a:r>
            <a:endParaRPr lang="en-CA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8FF75-33DC-4F91-9C4C-AD1B02DC21AF}"/>
              </a:ext>
            </a:extLst>
          </p:cNvPr>
          <p:cNvSpPr txBox="1"/>
          <p:nvPr/>
        </p:nvSpPr>
        <p:spPr>
          <a:xfrm>
            <a:off x="940133" y="4685105"/>
            <a:ext cx="106131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EXPERIENCE: </a:t>
            </a:r>
            <a:r>
              <a:rPr lang="en-US" dirty="0"/>
              <a:t>Very new to driving but is very knowledgeable when it comes to cars</a:t>
            </a:r>
          </a:p>
          <a:p>
            <a:endParaRPr lang="en-US" b="1" dirty="0"/>
          </a:p>
          <a:p>
            <a:r>
              <a:rPr lang="en-US" b="1" dirty="0"/>
              <a:t>FRUSTRATIONS: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/>
              <a:t>Living costs are expensive, less money to spend on her vehicle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 gas prices dissuades her from driving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 gas prices result in fewer people on road which results in Mia’s job being lower on the demand scale</a:t>
            </a:r>
          </a:p>
        </p:txBody>
      </p:sp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A2CB7FA0-93D7-43A5-AD8C-625F9D085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33" y="265043"/>
            <a:ext cx="3261995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69CDB0-AFB1-4616-8DC1-EB64F1B88112}"/>
              </a:ext>
            </a:extLst>
          </p:cNvPr>
          <p:cNvSpPr txBox="1"/>
          <p:nvPr/>
        </p:nvSpPr>
        <p:spPr>
          <a:xfrm>
            <a:off x="999768" y="3123914"/>
            <a:ext cx="104957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INFLUENCES/MOTIVATIONS: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Loves watching street racing videos			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Frugal parents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Bad transit experience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Adding mods to her car				     -      Street Racing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68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1B9FB7-06D3-4E0A-9CD0-69A06F0E7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64" y="1091247"/>
            <a:ext cx="8382867" cy="479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46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078F889-8780-48D5-8B9E-DF8B13063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4CABA2-22A0-44B2-BD92-28FF73FCE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4823C6-D4B9-4983-B5F0-F7144CD03BED}"/>
              </a:ext>
            </a:extLst>
          </p:cNvPr>
          <p:cNvSpPr txBox="1"/>
          <p:nvPr/>
        </p:nvSpPr>
        <p:spPr>
          <a:xfrm>
            <a:off x="1648618" y="2114856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algn="ctr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3800" dirty="0">
                <a:solidFill>
                  <a:schemeClr val="bg2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7827730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317</Words>
  <Application>Microsoft Office PowerPoint</Application>
  <PresentationFormat>Widescreen</PresentationFormat>
  <Paragraphs>55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Century Gothic</vt:lpstr>
      <vt:lpstr>Franklin Gothic Book</vt:lpstr>
      <vt:lpstr>Crop</vt:lpstr>
      <vt:lpstr>Fuel finder</vt:lpstr>
      <vt:lpstr>Problem area– gas prices in BC</vt:lpstr>
      <vt:lpstr>Philip Mietank (single)</vt:lpstr>
      <vt:lpstr>Caldwell Animus-Portems III (single)</vt:lpstr>
      <vt:lpstr>Mia Schnozwell (single)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finder</dc:title>
  <dc:creator>Luigi Alcuaz</dc:creator>
  <cp:lastModifiedBy>Luigi Alcuaz</cp:lastModifiedBy>
  <cp:revision>1</cp:revision>
  <dcterms:created xsi:type="dcterms:W3CDTF">2018-12-04T01:44:49Z</dcterms:created>
  <dcterms:modified xsi:type="dcterms:W3CDTF">2018-12-04T01:46:28Z</dcterms:modified>
</cp:coreProperties>
</file>